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5" r:id="rId3"/>
    <p:sldId id="257" r:id="rId4"/>
    <p:sldId id="281" r:id="rId5"/>
    <p:sldId id="258" r:id="rId6"/>
    <p:sldId id="280" r:id="rId7"/>
    <p:sldId id="259" r:id="rId8"/>
    <p:sldId id="260" r:id="rId9"/>
    <p:sldId id="261" r:id="rId10"/>
    <p:sldId id="262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93" r:id="rId19"/>
    <p:sldId id="272" r:id="rId20"/>
    <p:sldId id="273" r:id="rId21"/>
    <p:sldId id="275" r:id="rId22"/>
    <p:sldId id="282" r:id="rId23"/>
    <p:sldId id="283" r:id="rId24"/>
    <p:sldId id="274" r:id="rId25"/>
    <p:sldId id="276" r:id="rId26"/>
    <p:sldId id="279" r:id="rId27"/>
    <p:sldId id="292" r:id="rId28"/>
    <p:sldId id="284" r:id="rId29"/>
    <p:sldId id="291" r:id="rId30"/>
    <p:sldId id="277" r:id="rId31"/>
    <p:sldId id="278" r:id="rId32"/>
    <p:sldId id="285" r:id="rId33"/>
    <p:sldId id="290" r:id="rId34"/>
    <p:sldId id="286" r:id="rId35"/>
    <p:sldId id="287" r:id="rId36"/>
    <p:sldId id="288" r:id="rId37"/>
    <p:sldId id="289" r:id="rId38"/>
    <p:sldId id="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5910"/>
            <a:ext cx="9144000" cy="5434884"/>
          </a:xfrm>
        </p:spPr>
        <p:txBody>
          <a:bodyPr>
            <a:normAutofit/>
          </a:bodyPr>
          <a:lstStyle/>
          <a:p>
            <a:r>
              <a:rPr lang="ro-RO" sz="2800" b="1" dirty="0" smtClean="0"/>
              <a:t>CURS DE FORMARE</a:t>
            </a:r>
            <a:br>
              <a:rPr lang="ro-RO" sz="2800" b="1" dirty="0" smtClean="0"/>
            </a:br>
            <a:r>
              <a:rPr lang="ro-RO" sz="2800" b="1" dirty="0" smtClean="0"/>
              <a:t>ÎN CADRUL PROIECTULUI ERASMUS+, </a:t>
            </a:r>
            <a:br>
              <a:rPr lang="ro-RO" sz="2800" b="1" dirty="0" smtClean="0"/>
            </a:br>
            <a:r>
              <a:rPr lang="ro-RO" sz="2800" b="1" dirty="0" smtClean="0"/>
              <a:t>NR. 2021-1-RO01-KA121-VET-000011426</a:t>
            </a:r>
            <a:br>
              <a:rPr lang="ro-RO" sz="2800" b="1" dirty="0" smtClean="0"/>
            </a:br>
            <a:r>
              <a:rPr lang="ro-RO" sz="2800" b="1" dirty="0" smtClean="0"/>
              <a:t/>
            </a:r>
            <a:br>
              <a:rPr lang="ro-RO" sz="2800" b="1" dirty="0" smtClean="0"/>
            </a:br>
            <a:r>
              <a:rPr lang="ro-RO" sz="2800" b="1" dirty="0" smtClean="0"/>
              <a:t/>
            </a:r>
            <a:br>
              <a:rPr lang="ro-RO" sz="2800" b="1" dirty="0" smtClean="0"/>
            </a:br>
            <a:r>
              <a:rPr lang="ro-RO" sz="2800" dirty="0"/>
              <a:t/>
            </a:r>
            <a:br>
              <a:rPr lang="ro-RO" sz="2800" dirty="0"/>
            </a:br>
            <a:r>
              <a:rPr lang="ro-RO" sz="2800" b="1" dirty="0" smtClean="0"/>
              <a:t>profesor: </a:t>
            </a:r>
            <a:r>
              <a:rPr lang="ro-RO" sz="2800" b="1" dirty="0" err="1" smtClean="0"/>
              <a:t>Deftu</a:t>
            </a:r>
            <a:r>
              <a:rPr lang="ro-RO" sz="2800" b="1" dirty="0" smtClean="0"/>
              <a:t> Mihai </a:t>
            </a:r>
            <a:br>
              <a:rPr lang="ro-RO" sz="2800" b="1" dirty="0" smtClean="0"/>
            </a:br>
            <a:r>
              <a:rPr lang="ro-RO" sz="2800" b="1" dirty="0" smtClean="0"/>
              <a:t>specialitatea: arhitectură</a:t>
            </a:r>
            <a:br>
              <a:rPr lang="ro-RO" sz="2800" b="1" dirty="0" smtClean="0"/>
            </a:br>
            <a:r>
              <a:rPr lang="ro-RO" sz="2800" dirty="0" smtClean="0"/>
              <a:t/>
            </a:r>
            <a:br>
              <a:rPr lang="ro-RO" sz="2800" dirty="0" smtClean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886" y="222998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5" name="Picture 4" descr="geoguess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0"/>
            <a:ext cx="9679305" cy="69627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geoguess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605"/>
            <a:ext cx="12192000" cy="57842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0"/>
            <a:ext cx="12253595" cy="6874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7280" y="230188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61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42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22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ini incrucisa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0"/>
            <a:ext cx="108019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" y="0"/>
            <a:ext cx="12205335" cy="685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190" y="230188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" y="-22225"/>
            <a:ext cx="12255500" cy="68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75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52070"/>
            <a:ext cx="12205335" cy="68059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4005" y="242570"/>
            <a:ext cx="11824970" cy="66008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" y="117475"/>
            <a:ext cx="11943715" cy="666178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895" y="17145"/>
            <a:ext cx="12094210" cy="682371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48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35" y="365125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65" y="0"/>
            <a:ext cx="12267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6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050" y="481330"/>
            <a:ext cx="12153265" cy="58947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38735"/>
            <a:ext cx="12192000" cy="68192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146935" y="79375"/>
          <a:ext cx="8202930" cy="669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482840" imgH="6111240" progId="Paint.Picture">
                  <p:embed/>
                </p:oleObj>
              </mc:Choice>
              <mc:Fallback>
                <p:oleObj r:id="rId3" imgW="7482840" imgH="611124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46935" y="79375"/>
                        <a:ext cx="8202930" cy="669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9950" cy="6914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310" y="230188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rectoa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435" y="365125"/>
            <a:ext cx="10818495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sala de spor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965" y="59055"/>
            <a:ext cx="8986520" cy="67405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495" y="38100"/>
            <a:ext cx="9086215" cy="68199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59255" y="90170"/>
            <a:ext cx="9085580" cy="676783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6745" y="67310"/>
            <a:ext cx="9001125" cy="67233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49095" y="0"/>
            <a:ext cx="9126855" cy="681101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511300"/>
            <a:ext cx="5955030" cy="446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670" y="1455420"/>
            <a:ext cx="6069330" cy="45161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65" y="-69215"/>
            <a:ext cx="12150725" cy="68218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363" y="121264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5371"/>
          </a:xfrm>
        </p:spPr>
        <p:txBody>
          <a:bodyPr>
            <a:normAutofit/>
          </a:bodyPr>
          <a:lstStyle/>
          <a:p>
            <a:pPr algn="just"/>
            <a:r>
              <a:rPr lang="ro-RO" sz="2800" dirty="0" smtClean="0"/>
              <a:t>                  </a:t>
            </a:r>
            <a:r>
              <a:rPr lang="en-US" sz="2800" dirty="0" err="1" smtClean="0"/>
              <a:t>Proiectul</a:t>
            </a:r>
            <a:r>
              <a:rPr lang="en-US" sz="2800" dirty="0" smtClean="0"/>
              <a:t>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realizat</a:t>
            </a:r>
            <a:r>
              <a:rPr lang="en-US" sz="2800" dirty="0"/>
              <a:t> cu </a:t>
            </a:r>
            <a:r>
              <a:rPr lang="en-US" sz="2800" dirty="0" err="1"/>
              <a:t>sprijinul</a:t>
            </a:r>
            <a:r>
              <a:rPr lang="en-US" sz="2800" dirty="0"/>
              <a:t> </a:t>
            </a:r>
            <a:r>
              <a:rPr lang="en-US" sz="2800" dirty="0" err="1"/>
              <a:t>financiar</a:t>
            </a:r>
            <a:r>
              <a:rPr lang="en-US" sz="2800" dirty="0"/>
              <a:t> al </a:t>
            </a:r>
            <a:r>
              <a:rPr lang="en-US" sz="2800" dirty="0" err="1"/>
              <a:t>Comisiei</a:t>
            </a:r>
            <a:r>
              <a:rPr lang="en-US" sz="2800" dirty="0"/>
              <a:t> </a:t>
            </a:r>
            <a:r>
              <a:rPr lang="en-US" sz="2800" dirty="0" err="1"/>
              <a:t>Europene</a:t>
            </a:r>
            <a:r>
              <a:rPr lang="en-US" sz="2800" dirty="0"/>
              <a:t> </a:t>
            </a:r>
            <a:r>
              <a:rPr lang="en-US" sz="2800" dirty="0" err="1"/>
              <a:t>în</a:t>
            </a:r>
            <a:r>
              <a:rPr lang="en-US" sz="2800" dirty="0"/>
              <a:t> </a:t>
            </a:r>
            <a:r>
              <a:rPr lang="en-US" sz="2800" dirty="0" err="1"/>
              <a:t>cadrul</a:t>
            </a:r>
            <a:r>
              <a:rPr lang="en-US" sz="2800" dirty="0"/>
              <a:t> </a:t>
            </a:r>
            <a:r>
              <a:rPr lang="en-US" sz="2800" dirty="0" err="1"/>
              <a:t>Programului</a:t>
            </a:r>
            <a:r>
              <a:rPr lang="en-US" sz="2800" dirty="0"/>
              <a:t> ERASMUS+, </a:t>
            </a:r>
            <a:r>
              <a:rPr lang="en-US" sz="2800" dirty="0" err="1"/>
              <a:t>acţiunea</a:t>
            </a:r>
            <a:r>
              <a:rPr lang="en-US" sz="2800" dirty="0"/>
              <a:t> KA1, </a:t>
            </a:r>
            <a:r>
              <a:rPr lang="en-US" sz="2800" dirty="0" err="1"/>
              <a:t>proiecte</a:t>
            </a:r>
            <a:r>
              <a:rPr lang="en-US" sz="2800" dirty="0"/>
              <a:t> de </a:t>
            </a:r>
            <a:r>
              <a:rPr lang="en-US" sz="2800" dirty="0" err="1"/>
              <a:t>mobilitate</a:t>
            </a:r>
            <a:r>
              <a:rPr lang="en-US" sz="2800" dirty="0"/>
              <a:t>. </a:t>
            </a:r>
            <a:r>
              <a:rPr lang="en-US" sz="2800" dirty="0" err="1"/>
              <a:t>Informațiile</a:t>
            </a:r>
            <a:r>
              <a:rPr lang="en-US" sz="2800" dirty="0"/>
              <a:t> </a:t>
            </a:r>
            <a:r>
              <a:rPr lang="en-US" sz="2800" dirty="0" err="1"/>
              <a:t>furnizate</a:t>
            </a:r>
            <a:r>
              <a:rPr lang="en-US" sz="2800" dirty="0"/>
              <a:t> </a:t>
            </a:r>
            <a:r>
              <a:rPr lang="en-US" sz="2800" dirty="0" err="1"/>
              <a:t>reprezintă</a:t>
            </a:r>
            <a:r>
              <a:rPr lang="en-US" sz="2800" dirty="0"/>
              <a:t> </a:t>
            </a:r>
            <a:r>
              <a:rPr lang="en-US" sz="2800" dirty="0" err="1"/>
              <a:t>responsabilitatea</a:t>
            </a:r>
            <a:r>
              <a:rPr lang="en-US" sz="2800" dirty="0"/>
              <a:t> </a:t>
            </a:r>
            <a:r>
              <a:rPr lang="en-US" sz="2800" dirty="0" err="1"/>
              <a:t>exclusivă</a:t>
            </a:r>
            <a:r>
              <a:rPr lang="en-US" sz="2800" dirty="0"/>
              <a:t> a </a:t>
            </a:r>
            <a:r>
              <a:rPr lang="en-US" sz="2800" dirty="0" err="1"/>
              <a:t>autorului</a:t>
            </a:r>
            <a:r>
              <a:rPr lang="en-US" sz="2800" dirty="0"/>
              <a:t>, </a:t>
            </a:r>
            <a:r>
              <a:rPr lang="en-US" sz="2800" dirty="0" err="1"/>
              <a:t>iar</a:t>
            </a:r>
            <a:r>
              <a:rPr lang="en-US" sz="2800" dirty="0"/>
              <a:t> </a:t>
            </a:r>
            <a:r>
              <a:rPr lang="en-US" sz="2800" dirty="0" smtClean="0"/>
              <a:t>A.N.P.C.D.E.F.P </a:t>
            </a:r>
            <a:r>
              <a:rPr lang="en-US" sz="2800" dirty="0" err="1"/>
              <a:t>și</a:t>
            </a:r>
            <a:r>
              <a:rPr lang="en-US" sz="2800" dirty="0"/>
              <a:t> </a:t>
            </a:r>
            <a:r>
              <a:rPr lang="en-US" sz="2800" dirty="0" err="1"/>
              <a:t>Comisia</a:t>
            </a:r>
            <a:r>
              <a:rPr lang="en-US" sz="2800" dirty="0"/>
              <a:t> </a:t>
            </a:r>
            <a:r>
              <a:rPr lang="en-US" sz="2800" dirty="0" err="1"/>
              <a:t>Europeană</a:t>
            </a:r>
            <a:r>
              <a:rPr lang="en-US" sz="2800" dirty="0"/>
              <a:t> nu </a:t>
            </a:r>
            <a:r>
              <a:rPr lang="en-US" sz="2800" dirty="0" err="1"/>
              <a:t>sunt</a:t>
            </a:r>
            <a:r>
              <a:rPr lang="en-US" sz="2800" dirty="0"/>
              <a:t> </a:t>
            </a:r>
            <a:r>
              <a:rPr lang="en-US" sz="2800" dirty="0" err="1"/>
              <a:t>responsabile</a:t>
            </a:r>
            <a:r>
              <a:rPr lang="en-US" sz="2800" dirty="0"/>
              <a:t> pentru </a:t>
            </a:r>
            <a:r>
              <a:rPr lang="en-US" sz="2800" dirty="0" err="1"/>
              <a:t>modul</a:t>
            </a:r>
            <a:r>
              <a:rPr lang="en-US" sz="2800" dirty="0"/>
              <a:t> </a:t>
            </a:r>
            <a:r>
              <a:rPr lang="en-US" sz="2800" dirty="0" err="1"/>
              <a:t>în</a:t>
            </a:r>
            <a:r>
              <a:rPr lang="en-US" sz="2800" dirty="0"/>
              <a:t> care </a:t>
            </a:r>
            <a:r>
              <a:rPr lang="en-US" sz="2800" dirty="0" err="1"/>
              <a:t>este</a:t>
            </a:r>
            <a:r>
              <a:rPr lang="en-US" sz="2800" dirty="0"/>
              <a:t> </a:t>
            </a:r>
            <a:r>
              <a:rPr lang="en-US" sz="2800" dirty="0" err="1"/>
              <a:t>folosit</a:t>
            </a:r>
            <a:r>
              <a:rPr lang="en-US" sz="2800" dirty="0"/>
              <a:t> </a:t>
            </a:r>
            <a:r>
              <a:rPr lang="en-US" sz="2800" dirty="0" err="1"/>
              <a:t>conținutul</a:t>
            </a:r>
            <a:r>
              <a:rPr lang="en-US" sz="2800" dirty="0"/>
              <a:t> </a:t>
            </a:r>
            <a:r>
              <a:rPr lang="en-US" sz="2800" dirty="0" err="1"/>
              <a:t>acestor</a:t>
            </a:r>
            <a:r>
              <a:rPr lang="en-US" sz="2800" dirty="0"/>
              <a:t> </a:t>
            </a:r>
            <a:r>
              <a:rPr lang="en-US" sz="2800" dirty="0" err="1"/>
              <a:t>informații</a:t>
            </a:r>
            <a:r>
              <a:rPr lang="en-US" sz="2800" dirty="0"/>
              <a:t>.</a:t>
            </a:r>
            <a:r>
              <a:rPr lang="ro-RO" sz="2800" dirty="0"/>
              <a:t/>
            </a:r>
            <a:br>
              <a:rPr lang="ro-RO" sz="2800" dirty="0"/>
            </a:br>
            <a:endParaRPr lang="ro-RO" sz="2800" dirty="0"/>
          </a:p>
        </p:txBody>
      </p:sp>
    </p:spTree>
    <p:extLst>
      <p:ext uri="{BB962C8B-B14F-4D97-AF65-F5344CB8AC3E}">
        <p14:creationId xmlns:p14="http://schemas.microsoft.com/office/powerpoint/2010/main" val="93085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88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17" y="230188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133350"/>
            <a:ext cx="11684000" cy="6512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491" y="230188"/>
            <a:ext cx="1993565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4032-3024-ma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3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oguess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05" y="340360"/>
            <a:ext cx="12594590" cy="61772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eoguess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460"/>
            <a:ext cx="12192000" cy="5847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geoguess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29540"/>
            <a:ext cx="9401810" cy="65982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87</Words>
  <Application>Microsoft Office PowerPoint</Application>
  <PresentationFormat>Widescreen</PresentationFormat>
  <Paragraphs>38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Bitmap Image</vt:lpstr>
      <vt:lpstr>CURS DE FORMARE ÎN CADRUL PROIECTULUI ERASMUS+,  NR. 2021-1-RO01-KA121-VET-000011426    profesor: Deftu Mihai  specialitatea: arhitectură  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 </vt:lpstr>
      <vt:lpstr>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 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  </vt:lpstr>
      <vt:lpstr>  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                  Proiectul este realizat cu sprijinul financiar al Comisiei Europene în cadrul Programului ERASMUS+, acţiunea KA1, proiecte de mobilitate. Informațiile furnizate reprezintă responsabilitatea exclusivă a autorului, iar A.N.P.C.D.E.F.P și Comisia Europeană nu sunt responsabile pentru modul în care este folosit conținutul acestor informații.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mihaela</dc:creator>
  <cp:lastModifiedBy>mihaela</cp:lastModifiedBy>
  <cp:revision>8</cp:revision>
  <dcterms:created xsi:type="dcterms:W3CDTF">2022-11-22T14:59:00Z</dcterms:created>
  <dcterms:modified xsi:type="dcterms:W3CDTF">2023-11-18T06:29:24Z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59967B851E3A43C2B8BFD12D1F4BF79A</vt:lpwstr>
  </property>
  <property fmtid="{D5CDD505-2E9C-101B-9397-08002B2CF9AE}" pid="3" name="KSOProductBuildVer">
    <vt:lpwstr>1033-11.2.0.11380</vt:lpwstr>
  </property>
</Properties>
</file>